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3" r:id="rId16"/>
    <p:sldId id="272" r:id="rId17"/>
    <p:sldId id="274" r:id="rId18"/>
    <p:sldId id="275" r:id="rId19"/>
    <p:sldId id="271" r:id="rId20"/>
    <p:sldId id="277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22160-817E-4B9D-BB56-895CA92CBF65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4EEA4-006D-4F43-9CCA-0DF0C3DEC0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793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4EEA4-006D-4F43-9CCA-0DF0C3DEC09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616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481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720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24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80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87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17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819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79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6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596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97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87448-00AC-4F40-AFCB-53415F975653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6EC0-D826-4EC3-8935-521951F92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33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6828" y="1017431"/>
            <a:ext cx="53511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4">
                    <a:lumMod val="75000"/>
                  </a:schemeClr>
                </a:solidFill>
              </a:rPr>
              <a:t>Отчет о реализации проекта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«Храним мы память о войне»</a:t>
            </a:r>
            <a:endParaRPr lang="ru-RU" sz="4800" b="1" dirty="0">
              <a:ln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008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60" y="1171977"/>
            <a:ext cx="4982792" cy="32841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2428" y="508715"/>
            <a:ext cx="80234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VIII. </a:t>
            </a:r>
            <a:r>
              <a:rPr lang="ru-RU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Конкурс баннеров «Боевой путь земляка»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04" y="2498501"/>
            <a:ext cx="3852697" cy="367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13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6828" y="1017431"/>
            <a:ext cx="5351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dirty="0">
              <a:ln/>
              <a:solidFill>
                <a:srgbClr val="C00000"/>
              </a:solidFill>
            </a:endParaRPr>
          </a:p>
        </p:txBody>
      </p:sp>
      <p:pic>
        <p:nvPicPr>
          <p:cNvPr id="4" name="Рисунок 3" descr="C:\Users\Ольга\Desktop\227383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45" y="798492"/>
            <a:ext cx="3801414" cy="2339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73" y="2130803"/>
            <a:ext cx="4091704" cy="26968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204" y="3479206"/>
            <a:ext cx="3939355" cy="259639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017431" y="579549"/>
            <a:ext cx="597579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IX</a:t>
            </a:r>
            <a:r>
              <a:rPr lang="en-US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r>
              <a:rPr lang="ru-RU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Благоустройство памятника 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8282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5003" y="476518"/>
            <a:ext cx="819086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Поздравление с Днем Защитника Отечества</a:t>
            </a:r>
            <a:endParaRPr lang="ru-RU" sz="2800" b="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80" y="3429000"/>
            <a:ext cx="4403884" cy="2902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59" y="1201197"/>
            <a:ext cx="4348067" cy="326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24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28" y="4037269"/>
            <a:ext cx="3510379" cy="23136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9397" y="553793"/>
            <a:ext cx="8126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XI.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Выставка плакатов,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рисунков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поделок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79" y="1116511"/>
            <a:ext cx="2859804" cy="3642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28" y="1146776"/>
            <a:ext cx="4396363" cy="282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4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518" y="463639"/>
            <a:ext cx="813934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XII.</a:t>
            </a:r>
            <a:r>
              <a:rPr lang="ru-RU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«Салют Победы»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748" y="1716315"/>
            <a:ext cx="6407807" cy="342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85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276" y="399245"/>
            <a:ext cx="81135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2276" y="399245"/>
            <a:ext cx="81135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XIII.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Изготовление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вручение открыток, написание писем  победителям в Великой Отечественной войне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297" y="2036695"/>
            <a:ext cx="5653877" cy="372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87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518" y="631065"/>
            <a:ext cx="813934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XIV.</a:t>
            </a:r>
            <a:r>
              <a:rPr lang="ru-RU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Смотр строевой подготовки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899" y="3429000"/>
            <a:ext cx="4162096" cy="274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55" y="1279854"/>
            <a:ext cx="4136437" cy="272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57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5009" y="631065"/>
            <a:ext cx="512444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XV. 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Велопробег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75" y="1339403"/>
            <a:ext cx="6050625" cy="398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12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1520" y="528034"/>
            <a:ext cx="77143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XVI. 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«Георгиевская ленточка»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97" y="1373276"/>
            <a:ext cx="3856677" cy="2541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691" y="1373276"/>
            <a:ext cx="3889207" cy="25633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191" y="4237199"/>
            <a:ext cx="3123127" cy="205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89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138" y="1751527"/>
            <a:ext cx="5705783" cy="376063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2124" y="528034"/>
            <a:ext cx="82037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C00000"/>
                </a:solidFill>
              </a:rPr>
              <a:t>XVII.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>«Аллея славы</a:t>
            </a:r>
            <a:r>
              <a:rPr lang="ru-RU" sz="2800" dirty="0" smtClean="0">
                <a:solidFill>
                  <a:srgbClr val="C00000"/>
                </a:solidFill>
              </a:rPr>
              <a:t>»)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9139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017431" y="489397"/>
            <a:ext cx="9620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Тематические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классные часы, беседы,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посвященные событиям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Великой Отечественной войны 1941-1945 </a:t>
            </a:r>
            <a:r>
              <a:rPr lang="ru-RU" sz="280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гг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412" y="1965704"/>
            <a:ext cx="3876218" cy="25547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26" y="3899209"/>
            <a:ext cx="3803828" cy="25070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111" y="1965704"/>
            <a:ext cx="3700355" cy="24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071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06" y="1287887"/>
            <a:ext cx="4434893" cy="29229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16" y="3786388"/>
            <a:ext cx="3974672" cy="2619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104" y="1287887"/>
            <a:ext cx="3423960" cy="22567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2580" y="425003"/>
            <a:ext cx="79332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XVIII. 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Акция «Бессмертный полк»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8368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59" y="3812146"/>
            <a:ext cx="3785043" cy="2494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93" y="1378040"/>
            <a:ext cx="4182941" cy="27569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154" y="1378040"/>
            <a:ext cx="3396227" cy="22384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6092" y="489397"/>
            <a:ext cx="80197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XIX. </a:t>
            </a:r>
            <a:r>
              <a:rPr lang="ru-RU" sz="28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Митинг, посвященный Дню Великой Победы</a:t>
            </a:r>
            <a:endParaRPr lang="ru-RU" sz="2800" b="0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0899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970" y="1751527"/>
            <a:ext cx="6230830" cy="41066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4096" y="540913"/>
            <a:ext cx="78817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XX.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 Памяти и скорби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2950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940158" y="618186"/>
            <a:ext cx="96371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Встречи с ветеранами  и тружениками тыла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170" y="2438011"/>
            <a:ext cx="5289513" cy="34862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9196" y="1778812"/>
            <a:ext cx="3573566" cy="235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76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6828" y="1017431"/>
            <a:ext cx="5351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dirty="0">
              <a:ln/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603" y="1553310"/>
            <a:ext cx="4248130" cy="279990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40240" y="476518"/>
            <a:ext cx="48756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Поздравления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88" y="3952132"/>
            <a:ext cx="3518152" cy="23187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414" y="1072861"/>
            <a:ext cx="3793901" cy="274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0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16421" y="502276"/>
            <a:ext cx="992383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2800" b="0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Благотворительные </a:t>
            </a:r>
            <a:r>
              <a:rPr lang="ru-RU" sz="2800" b="0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  <a:r>
              <a:rPr lang="en-US" sz="2800" b="0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оказание посильной помощи</a:t>
            </a:r>
          </a:p>
          <a:p>
            <a:pPr algn="ctr"/>
            <a:r>
              <a:rPr lang="ru-RU" sz="28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етеранам и вдовам</a:t>
            </a:r>
            <a:endParaRPr lang="ru-RU" sz="28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263" y="1958659"/>
            <a:ext cx="3862945" cy="25460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19" y="4012368"/>
            <a:ext cx="3584731" cy="23626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574978"/>
            <a:ext cx="3644805" cy="27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25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9323" y="1249251"/>
            <a:ext cx="4553790" cy="30013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869323" y="515155"/>
            <a:ext cx="948518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IV.</a:t>
            </a:r>
            <a:r>
              <a:rPr lang="ru-RU" sz="2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Организация </a:t>
            </a:r>
            <a:r>
              <a:rPr lang="en-US" sz="2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8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работы поискового отряда</a:t>
            </a:r>
            <a:endParaRPr lang="ru-RU" sz="2800" b="0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54" y="2745799"/>
            <a:ext cx="4488233" cy="300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901521" y="643944"/>
            <a:ext cx="951738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V.</a:t>
            </a:r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Участие в конкурсах и конференциях 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034" y="3552492"/>
            <a:ext cx="4428776" cy="29189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242" y="1167165"/>
            <a:ext cx="3838147" cy="28786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047" y="1247173"/>
            <a:ext cx="3262648" cy="244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50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6828" y="1017431"/>
            <a:ext cx="5351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dirty="0">
              <a:ln/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927279" y="618186"/>
            <a:ext cx="95431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133341" y="618186"/>
            <a:ext cx="97492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/>
              <a:t>VI. </a:t>
            </a:r>
            <a:r>
              <a:rPr lang="ru-RU" sz="2800" b="1" dirty="0"/>
              <a:t>Поддержка связей  с солдатами  </a:t>
            </a:r>
            <a:r>
              <a:rPr lang="ru-RU" sz="2800" b="1" dirty="0" err="1"/>
              <a:t>срочниками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756" y="1257317"/>
            <a:ext cx="4267100" cy="2812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944" y="2756079"/>
            <a:ext cx="4324216" cy="324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03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0"/>
            <a:ext cx="10668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159099" y="502276"/>
            <a:ext cx="787107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043189" y="502276"/>
            <a:ext cx="9659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VII.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документальных и художественных фильмов о Великой Отечественной войне, чтение книг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839" y="2707529"/>
            <a:ext cx="5206616" cy="34316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065" y="1576742"/>
            <a:ext cx="4318984" cy="284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828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</TotalTime>
  <Words>164</Words>
  <Application>Microsoft Office PowerPoint</Application>
  <PresentationFormat>Экран (4:3)</PresentationFormat>
  <Paragraphs>27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28</cp:revision>
  <dcterms:created xsi:type="dcterms:W3CDTF">2020-02-16T08:36:10Z</dcterms:created>
  <dcterms:modified xsi:type="dcterms:W3CDTF">2020-02-16T17:26:37Z</dcterms:modified>
</cp:coreProperties>
</file>